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9C6C-7913-4F51-9E3D-2D2E69D4324B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CE057-8148-4421-9814-F1C9FFCB1B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15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E057-8148-4421-9814-F1C9FFCB1B9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10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87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Муниципальное бюджетное дошкольное образовательное                   </a:t>
            </a:r>
          </a:p>
          <a:p>
            <a:r>
              <a:rPr lang="ru-RU" sz="2400" b="1" dirty="0" smtClean="0"/>
              <a:t>                учреждение  детский сад №7 города Кузнецка.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348880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     Опыт работы по теме:</a:t>
            </a:r>
          </a:p>
          <a:p>
            <a:r>
              <a:rPr lang="ru-RU" sz="2400" b="1" dirty="0" smtClean="0"/>
              <a:t>    «Экологическое воспитание детей раннего возраста»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Воспитатель: Шокурова О.В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1297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188640"/>
            <a:ext cx="329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Результат работы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37980" y="773415"/>
            <a:ext cx="4438275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Созданы условия для реализации программы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3816424" cy="24482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*Создана </a:t>
            </a:r>
            <a:r>
              <a:rPr lang="ru-RU" b="1" dirty="0"/>
              <a:t>развивающая предметно-пространственная </a:t>
            </a:r>
            <a:r>
              <a:rPr lang="ru-RU" b="1" dirty="0" smtClean="0"/>
              <a:t>среда;</a:t>
            </a:r>
          </a:p>
          <a:p>
            <a:pPr algn="just"/>
            <a:r>
              <a:rPr lang="ru-RU" b="1" dirty="0" smtClean="0"/>
              <a:t>*Повышена педагогическая компетентность.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772816"/>
            <a:ext cx="3672408" cy="3240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*Сформированы начала экологической культуры у детей;</a:t>
            </a:r>
          </a:p>
          <a:p>
            <a:pPr algn="ctr"/>
            <a:r>
              <a:rPr lang="ru-RU" b="1" dirty="0" smtClean="0"/>
              <a:t>*Сформировано правильное отношение к объектам и явлениям природы;</a:t>
            </a:r>
          </a:p>
          <a:p>
            <a:pPr algn="ctr"/>
            <a:r>
              <a:rPr lang="ru-RU" b="1" dirty="0" smtClean="0"/>
              <a:t>*Дети учатся практическим действиям по охране природы;</a:t>
            </a:r>
          </a:p>
          <a:p>
            <a:pPr algn="ctr"/>
            <a:r>
              <a:rPr lang="ru-RU" b="1" dirty="0" smtClean="0"/>
              <a:t>*У детей появилось желание общаться с природой, бережно относится к ней.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51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51720" y="476672"/>
            <a:ext cx="5328592" cy="496855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Есть экология земли, мы за нее в ответе</a:t>
            </a:r>
            <a:br>
              <a:rPr lang="ru-RU" sz="2800" b="1" dirty="0"/>
            </a:br>
            <a:r>
              <a:rPr lang="ru-RU" sz="2800" b="1" dirty="0"/>
              <a:t>Страдаем сами мы, страдают наши дети.</a:t>
            </a:r>
            <a:br>
              <a:rPr lang="ru-RU" sz="2800" b="1" dirty="0"/>
            </a:br>
            <a:r>
              <a:rPr lang="ru-RU" sz="2800" b="1" dirty="0"/>
              <a:t>Есть экология души. Ждать от кого ответа?</a:t>
            </a:r>
            <a:br>
              <a:rPr lang="ru-RU" sz="2800" b="1" dirty="0"/>
            </a:br>
            <a:r>
              <a:rPr lang="ru-RU" sz="2800" b="1" dirty="0"/>
              <a:t>Страдает все вокруг. Страдает вся планета.</a:t>
            </a:r>
          </a:p>
        </p:txBody>
      </p:sp>
    </p:spTree>
    <p:extLst>
      <p:ext uri="{BB962C8B-B14F-4D97-AF65-F5344CB8AC3E}">
        <p14:creationId xmlns:p14="http://schemas.microsoft.com/office/powerpoint/2010/main" val="41572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20688"/>
            <a:ext cx="658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   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Благодарю за внимание !  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2" y="1423492"/>
            <a:ext cx="8028384" cy="43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3816424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335699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</a:rPr>
              <a:t>Цель </a:t>
            </a:r>
            <a:r>
              <a:rPr lang="ru-RU" sz="2800" b="1" i="1" u="sng" dirty="0">
                <a:solidFill>
                  <a:schemeClr val="accent4">
                    <a:lumMod val="50000"/>
                  </a:schemeClr>
                </a:solidFill>
              </a:rPr>
              <a:t>экологического воспитания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– это формирование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человека нового типа с новым экологическим мышлением, способного осознавать последствия своих действий по отношению к окружающей среде и умеющего жить в относительной гармонии с природой</a:t>
            </a:r>
            <a:r>
              <a:rPr lang="ru-RU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5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486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Неживая природа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55576" y="1188163"/>
            <a:ext cx="576064" cy="65666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55849"/>
            <a:ext cx="650181" cy="61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36" y="1174845"/>
            <a:ext cx="576064" cy="57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21104"/>
            <a:ext cx="650181" cy="59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1877138"/>
            <a:ext cx="2212558" cy="1767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30060"/>
            <a:ext cx="1440160" cy="1642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60" y="1900980"/>
            <a:ext cx="1944216" cy="1702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36158"/>
            <a:ext cx="2088232" cy="18088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4" y="3717032"/>
            <a:ext cx="367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Живая природа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37429" y="4221088"/>
            <a:ext cx="504056" cy="62737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8" y="5020271"/>
            <a:ext cx="1172677" cy="1721098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4149665" y="4261447"/>
            <a:ext cx="484632" cy="54665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4952825"/>
            <a:ext cx="3384376" cy="2101094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7416316" y="4221088"/>
            <a:ext cx="484631" cy="58701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4808101"/>
            <a:ext cx="1478168" cy="22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4" grpId="0"/>
      <p:bldP spid="4" grpId="0" animBg="1"/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Работа по направлению реализуется в     следующих видах деятельности 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4876800" cy="401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1556792"/>
            <a:ext cx="3600400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Совместная деятельность</a:t>
            </a:r>
            <a:endParaRPr lang="ru-RU" sz="24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708920"/>
            <a:ext cx="360040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Образовательная деятельность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807370"/>
            <a:ext cx="360040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Исследовательская деятельность</a:t>
            </a:r>
            <a:endParaRPr lang="ru-RU" sz="24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516" y="4909267"/>
            <a:ext cx="3576412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Участие в мероприятиях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5961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Циклы занятий, прогулок направленные на формирование экологических 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наний.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773574" cy="283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49889"/>
            <a:ext cx="2520280" cy="302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81636"/>
            <a:ext cx="3456384" cy="24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49888"/>
            <a:ext cx="3855306" cy="289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1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664296" cy="3552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5" y="3532860"/>
            <a:ext cx="422446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099"/>
            <a:ext cx="4228728" cy="3171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23902"/>
            <a:ext cx="3981691" cy="2986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1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7" y="332656"/>
            <a:ext cx="376218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32048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7" y="3329141"/>
            <a:ext cx="4176464" cy="337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74441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1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E:\РАБОЧИЕ ФОТКИ\DSCN0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218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РАБОЧИЕ ФОТКИ\DSCN0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17646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1" y="3424532"/>
            <a:ext cx="4176464" cy="3028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45" y="3573016"/>
            <a:ext cx="4213019" cy="2971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95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48680"/>
            <a:ext cx="492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Сотрудничество с семье 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268760"/>
            <a:ext cx="396044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Совместная проектно-исследовательская деятельность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1268760"/>
            <a:ext cx="3506688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Исследовательские и семейные экологические проекты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492896"/>
            <a:ext cx="396044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Творческие гостиные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2519068"/>
            <a:ext cx="3506688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Повышение интереса к экологическому образованию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077072"/>
            <a:ext cx="396044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Сайт ДОО</a:t>
            </a:r>
          </a:p>
          <a:p>
            <a:pPr algn="ctr"/>
            <a:r>
              <a:rPr lang="ru-RU" sz="2000" b="1" dirty="0" smtClean="0"/>
              <a:t>Персональный сайт воспитателя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3933056"/>
            <a:ext cx="3506688" cy="11521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Расширение информационного поля, вовлечение широкого круга пользователей </a:t>
            </a:r>
          </a:p>
        </p:txBody>
      </p:sp>
    </p:spTree>
    <p:extLst>
      <p:ext uri="{BB962C8B-B14F-4D97-AF65-F5344CB8AC3E}">
        <p14:creationId xmlns:p14="http://schemas.microsoft.com/office/powerpoint/2010/main" val="9184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202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2019-05-16T11:44:09Z</dcterms:created>
  <dcterms:modified xsi:type="dcterms:W3CDTF">2019-05-16T16:42:46Z</dcterms:modified>
</cp:coreProperties>
</file>